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94C5-994F-86A4-0A03-8474A34DD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A266-867D-7E80-B5D6-A92A9D1A8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06A06-68E3-BD3D-C9EB-E7BFDB05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79341-16BC-A18E-6EDF-A1A54EB2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DD3F0-FF14-47A9-30D8-FBFAFC71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EC27-CAC3-B833-6C2B-01C6AAA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A4071-6693-DCE8-DAEE-A7229F49D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FB5BA-E924-2073-0C17-4A860E63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61EF-093F-4388-7F4A-CEA7E00B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E6876-4C3F-B3DE-6246-CF591651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5DE32-23C0-5DAF-31A2-8A514ED49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CC22B-CCDA-73C8-BB4C-82AEE1904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69D30-175B-5614-80E6-D03A1CF5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38F6-8C05-0DC2-1B13-E6B7FC81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69B8-A32F-CF42-7887-97F31E1F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D5D7-DA1C-3011-948F-B88951A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D209B-B508-545B-DC48-D24B22FF5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8663-C6D4-BA63-6F48-71EA136B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F6C97-AADF-420C-0E3B-F98E5542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83AB9-840F-5CF8-6CB9-5E4C9EE5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BDE9-573B-2328-9FE3-0E4A0D50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532DD-3817-C1AE-DFFD-D176A36DB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B451-E926-729A-8632-E66ACC4A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52F5-2862-130D-57F2-D58C80F0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955F6-11EF-BEC8-E51A-B5583EF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0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8552-2B36-0B40-E913-DA86FCB7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116B-C2AA-3440-D704-8C0F23BE5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5C4A1-654C-A70E-CA9A-5D8C7D3D3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C1D27-9AD5-3884-D589-883A2961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A3B56-A850-7B5E-538B-C0CB958A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B0CA-DEEA-04CA-5C8B-D388CF0F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9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F13B-55C9-F140-F894-1FCF2EA9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D92F2-7944-9390-D715-1A7FF2E58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D6000-0181-92D0-394C-DEE74DC77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80A33-A8C5-7B6B-7124-DF40CC8F5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75F88-630F-F88B-8007-88D0DFF74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C3511-7EF5-83DE-E3A4-061E7712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CE57B-31B4-F806-86F6-65B79687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CA60A-18AE-27E2-78AE-10A465C4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7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6AAE-1EB4-A0EB-FEB6-C4156BA1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FBFC2-9DFD-72AC-2E13-9D7D81CE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014F4-93F3-BF39-EE1D-E0CA393D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C93F1-2A56-9AB1-E472-91B13AEB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8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EFDC6-FA4C-5BD5-F55A-33F7C4F1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38A3A-80EF-8AF3-59CB-79E1D31E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86C8E-D457-957B-2D97-0817BF39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8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9A29-8550-C5FF-FEFC-78EC4586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AAAB2-1B02-9EEC-BA6C-989E079C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DA54-DC84-DDB7-8037-067D5943E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0B42F-D6A9-ED39-B8E3-911C9318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502D9-3D31-0B67-2302-5C70B871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B1A59-E321-9035-54D4-466D09A7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1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58ED-2B9E-6106-3376-E0717FD8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ED776-8CE4-3BD0-B92E-00036A5D1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01CCB-D879-3C63-1C37-54DA646AE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E700C-3A63-38D0-90D4-9E83E745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5324E-83CD-0435-D890-1A30D90B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F0D8-04C2-2231-D6C6-919540AA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4D1A0-86B9-AB87-FD7A-28D9C415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C2E4-43E8-5925-13A1-1C3FAD383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C4ACC-0641-76FE-8859-38D3BD6C8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85B5D-D47B-42CB-BA05-8A0B13F2DCF8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A55D9-6BF1-F12D-7F93-EEB38C77D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62732-4626-F7B0-017D-8E7225DCD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5C447-2819-4F38-B00F-B34CD048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5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196A-FBAD-C44D-1F26-1BC1C214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1D8A4-73C7-44D9-982E-858523AC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66294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Deformable Parts Model (DPM): Sliding Window Method for Bounding Boxes and conventional image processing for part object detection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Region Based CNN (RCNN): Selective Search for Bounding Boxes and other machine learning steps for classification and feature extraction</a:t>
            </a:r>
          </a:p>
          <a:p>
            <a:endParaRPr lang="en-US" sz="2000" dirty="0"/>
          </a:p>
          <a:p>
            <a:r>
              <a:rPr lang="en-US" sz="2000" dirty="0"/>
              <a:t>Deep </a:t>
            </a:r>
            <a:r>
              <a:rPr lang="en-US" sz="2000" dirty="0" err="1"/>
              <a:t>MultiBox</a:t>
            </a:r>
            <a:r>
              <a:rPr lang="en-US" sz="2000" dirty="0"/>
              <a:t>: CNN used to predict bounding boxes. This is a single step in multi-class classification</a:t>
            </a:r>
          </a:p>
          <a:p>
            <a:endParaRPr lang="en-US" sz="2000" dirty="0"/>
          </a:p>
          <a:p>
            <a:r>
              <a:rPr lang="en-US" sz="2000" dirty="0"/>
              <a:t>Other comparisons (</a:t>
            </a:r>
            <a:r>
              <a:rPr lang="en-US" sz="2000" dirty="0" err="1"/>
              <a:t>OverFeat</a:t>
            </a:r>
            <a:r>
              <a:rPr lang="en-US" sz="2000" dirty="0"/>
              <a:t>, </a:t>
            </a:r>
            <a:r>
              <a:rPr lang="en-US" sz="2000" dirty="0" err="1"/>
              <a:t>MultiGrasp</a:t>
            </a:r>
            <a:r>
              <a:rPr lang="en-US" sz="2000" dirty="0"/>
              <a:t>): CNN localization with local perspective only, and detecting grasping regions only in single object images.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C7930A-3DED-013D-22CB-8488B3B45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36" y="1504949"/>
            <a:ext cx="5200374" cy="109918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1B07942-6EA1-5DD5-A2FD-593FEA93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82" y="4958716"/>
            <a:ext cx="5248098" cy="1408606"/>
          </a:xfrm>
          <a:prstGeom prst="rect">
            <a:avLst/>
          </a:prstGeom>
        </p:spPr>
      </p:pic>
      <p:pic>
        <p:nvPicPr>
          <p:cNvPr id="9" name="Picture 8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7E2F646B-A12A-8D0F-E2DB-2216EF8B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42" y="2830512"/>
            <a:ext cx="4869568" cy="18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6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6567-0652-26AC-17FB-A1C4BB5A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Real-Time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865A-2E8E-075D-8A7E-2FCD75E50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Pascal VOC 2007, 2012 Dataset</a:t>
            </a:r>
          </a:p>
          <a:p>
            <a:r>
              <a:rPr lang="en-US" dirty="0"/>
              <a:t>Different Versions of R-CNN tested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84FA43-F35B-7139-1CAE-8E9997ED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1592361"/>
            <a:ext cx="4911090" cy="4817865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23CB2C2A-E8DF-9CF8-E7D7-68FEBEF8B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465463"/>
            <a:ext cx="6868259" cy="32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5BED3-7592-BD46-3802-8F076CF2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05C3-AEE4-0BBE-17CA-554C4D43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88" y="1690688"/>
            <a:ext cx="7851962" cy="4351338"/>
          </a:xfrm>
        </p:spPr>
        <p:txBody>
          <a:bodyPr>
            <a:norm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Correct: class is correct, and Intersection over union (IOU) is greater than 0.5.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Localization: class is correct, and IOU is greater than 0.1 but less than 0.5.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Similar: class is similar, and IOU is greater than 0.1.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Other: class is wrong, and IOU is greater than 0.1.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Background: for all IOU less than 0.1.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sz="1800" b="1" i="1" dirty="0">
                <a:latin typeface="Calibri" panose="020F0502020204030204" pitchFamily="34" charset="0"/>
                <a:cs typeface="Arial" panose="020B0604020202020204" pitchFamily="34" charset="0"/>
              </a:rPr>
              <a:t>Combining YOLO and Fast RCNN  is beneficial: a raise from 71.6% to 75%.</a:t>
            </a:r>
            <a:endParaRPr lang="en-US" b="1" i="1" dirty="0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BA87172-DAD4-D321-1AEE-FDDDFFEE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23" y="2257424"/>
            <a:ext cx="4551227" cy="3616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318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5E4AE-DCB0-25C6-2462-7439D1C1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 2012 Discussion (visual object classes)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1E870B19-AD7A-03B4-4E41-7F30AC039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36" y="1871504"/>
            <a:ext cx="9501527" cy="44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8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E158-D7E7-A479-7B1C-54BD05E6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Precision and Recall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8823B22-7190-939D-5C91-C448D5AC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3" y="1690688"/>
            <a:ext cx="6953762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E8CCFF-C22E-1C21-A962-CE22F2986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151982"/>
            <a:ext cx="3400424" cy="14287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43C6BD-DC13-9885-FD35-BFA8B037E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999" y="5253036"/>
            <a:ext cx="2990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7510-951F-56E3-4247-34541F6B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Generalizability: Person Detection in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71017-2403-AE18-FBB9-2038F9F37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Picasso Dataset and People-Art Dataset are used in this testing.</a:t>
            </a:r>
          </a:p>
          <a:p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6A1B3EE-F3F4-D193-7589-DA356C0F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35" y="2232024"/>
            <a:ext cx="10300930" cy="43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DE7A-2FA3-7A79-7A28-E8085FD7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Real-time detection in the Wild</a:t>
            </a:r>
          </a:p>
        </p:txBody>
      </p:sp>
      <p:pic>
        <p:nvPicPr>
          <p:cNvPr id="5" name="Content Placeholder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B58DC66-C9E3-E49D-9538-F547456D7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69" y="1690688"/>
            <a:ext cx="9151285" cy="4503924"/>
          </a:xfrm>
        </p:spPr>
      </p:pic>
    </p:spTree>
    <p:extLst>
      <p:ext uri="{BB962C8B-B14F-4D97-AF65-F5344CB8AC3E}">
        <p14:creationId xmlns:p14="http://schemas.microsoft.com/office/powerpoint/2010/main" val="202678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A308-17D3-0212-D387-0F318141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Conclusion, “You Only Look Once”</a:t>
            </a:r>
          </a:p>
        </p:txBody>
      </p:sp>
      <p:pic>
        <p:nvPicPr>
          <p:cNvPr id="4" name="yolo real-time">
            <a:hlinkClick r:id="" action="ppaction://media"/>
            <a:extLst>
              <a:ext uri="{FF2B5EF4-FFF2-40B4-BE49-F238E27FC236}">
                <a16:creationId xmlns:a16="http://schemas.microsoft.com/office/drawing/2014/main" id="{045F689D-3AF3-6D7F-F9C8-E4D726C27F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262296"/>
            <a:ext cx="9794408" cy="5509230"/>
          </a:xfrm>
        </p:spPr>
      </p:pic>
    </p:spTree>
    <p:extLst>
      <p:ext uri="{BB962C8B-B14F-4D97-AF65-F5344CB8AC3E}">
        <p14:creationId xmlns:p14="http://schemas.microsoft.com/office/powerpoint/2010/main" val="6072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B466-14BC-00A5-E28E-AF40167D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6953" cy="1325563"/>
          </a:xfrm>
        </p:spPr>
        <p:txBody>
          <a:bodyPr/>
          <a:lstStyle/>
          <a:p>
            <a:r>
              <a:rPr lang="en-US" dirty="0"/>
              <a:t>Thank You (Made By: Hamdy Osama 2100966)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C114-B2FB-50A1-3F32-1F21449D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Questions?</a:t>
            </a:r>
          </a:p>
          <a:p>
            <a:pPr marL="0" indent="0">
              <a:buNone/>
            </a:pPr>
            <a:r>
              <a:rPr lang="en-US" dirty="0"/>
              <a:t>Full Presentation will be published when all team </a:t>
            </a:r>
            <a:r>
              <a:rPr lang="en-US"/>
              <a:t>members are 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259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Office Theme</vt:lpstr>
      <vt:lpstr>Comparison to Other Detection Systems</vt:lpstr>
      <vt:lpstr>Experiments and Real-Time Performance</vt:lpstr>
      <vt:lpstr>Error Analysis</vt:lpstr>
      <vt:lpstr>VOC 2012 Discussion (visual object classes)</vt:lpstr>
      <vt:lpstr>Review on Precision and Recall </vt:lpstr>
      <vt:lpstr>Generalizability: Person Detection in Artwork</vt:lpstr>
      <vt:lpstr>YOLO Real-time detection in the Wild</vt:lpstr>
      <vt:lpstr>In Conclusion, “You Only Look Once”</vt:lpstr>
      <vt:lpstr>Thank You (Made By: Hamdy Osama 2100966)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to Other Detection Systems</dc:title>
  <dc:creator>Hamdy Osama Mohamed El-Sayed Farag 16E0062</dc:creator>
  <cp:lastModifiedBy>Hamdy Osama Mohamed El-Sayed Farag 16E0062</cp:lastModifiedBy>
  <cp:revision>12</cp:revision>
  <dcterms:created xsi:type="dcterms:W3CDTF">2022-05-31T08:35:25Z</dcterms:created>
  <dcterms:modified xsi:type="dcterms:W3CDTF">2022-06-01T23:58:23Z</dcterms:modified>
</cp:coreProperties>
</file>